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325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46" y="-15984"/>
            <a:ext cx="6893446" cy="915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sycho1\AppData\Local\Temp\Rar$DRa0.933\IMG_20180927_210655_7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107504"/>
            <a:ext cx="5940000" cy="39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4067944"/>
            <a:ext cx="5940000" cy="39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8320" y="8111418"/>
            <a:ext cx="63367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На этой неделе кадеты </a:t>
            </a:r>
            <a:r>
              <a:rPr lang="ru-RU" sz="22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корпуса поздравили </a:t>
            </a:r>
            <a:r>
              <a:rPr lang="ru-RU" sz="2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офицеров  - воспитателей с профессиональным праздником!!!</a:t>
            </a:r>
          </a:p>
        </p:txBody>
      </p:sp>
    </p:spTree>
    <p:extLst>
      <p:ext uri="{BB962C8B-B14F-4D97-AF65-F5344CB8AC3E}">
        <p14:creationId xmlns:p14="http://schemas.microsoft.com/office/powerpoint/2010/main" val="1039757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psycho1\AppData\Local\Temp\Rar$DRa0.334\IMG-20180926-WA0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04" y="4067944"/>
            <a:ext cx="5280000" cy="39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psycho1\AppData\Local\Temp\Rar$DRa0.011\IMG-20180926-WA0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04" y="107504"/>
            <a:ext cx="5280000" cy="39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0728" y="8036004"/>
            <a:ext cx="51125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В кадетском корпусе состоялось рабочее совещание по реализации городского проекта «Улицы моего города!»</a:t>
            </a:r>
          </a:p>
        </p:txBody>
      </p:sp>
    </p:spTree>
    <p:extLst>
      <p:ext uri="{BB962C8B-B14F-4D97-AF65-F5344CB8AC3E}">
        <p14:creationId xmlns:p14="http://schemas.microsoft.com/office/powerpoint/2010/main" val="1239900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psycho1\AppData\Local\Temp\Rar$DRa0.155\IMG-20180926-WA00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55" y="251520"/>
            <a:ext cx="5926689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psycho1\AppData\Local\Temp\Rar$DRa0.532\IMG_20180917_220736_2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9" y="3366000"/>
            <a:ext cx="324000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psycho1\AppData\Local\Temp\Rar$DRa0.586\IMG_20180917_220736_2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2" y="3366000"/>
            <a:ext cx="324000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psycho1\AppData\Local\Temp\Rar$DRa0.420\IMG_20180919_142006_95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52" y="5652120"/>
            <a:ext cx="5113696" cy="3411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6255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28</Words>
  <Application>Microsoft Office PowerPoint</Application>
  <PresentationFormat>Экран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psycho1</dc:creator>
  <cp:lastModifiedBy>psycho1</cp:lastModifiedBy>
  <cp:revision>4</cp:revision>
  <dcterms:created xsi:type="dcterms:W3CDTF">2018-09-28T08:55:05Z</dcterms:created>
  <dcterms:modified xsi:type="dcterms:W3CDTF">2018-09-28T09:43:03Z</dcterms:modified>
</cp:coreProperties>
</file>